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304" r:id="rId1"/>
  </p:sldMasterIdLst>
  <p:notesMasterIdLst>
    <p:notesMasterId r:id="rId12"/>
  </p:notesMasterIdLst>
  <p:sldIdLst>
    <p:sldId id="379" r:id="rId2"/>
    <p:sldId id="412" r:id="rId3"/>
    <p:sldId id="413" r:id="rId4"/>
    <p:sldId id="433" r:id="rId5"/>
    <p:sldId id="434" r:id="rId6"/>
    <p:sldId id="435" r:id="rId7"/>
    <p:sldId id="436" r:id="rId8"/>
    <p:sldId id="437" r:id="rId9"/>
    <p:sldId id="438" r:id="rId10"/>
    <p:sldId id="43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02" autoAdjust="0"/>
    <p:restoredTop sz="90888" autoAdjust="0"/>
  </p:normalViewPr>
  <p:slideViewPr>
    <p:cSldViewPr>
      <p:cViewPr>
        <p:scale>
          <a:sx n="114" d="100"/>
          <a:sy n="114" d="100"/>
        </p:scale>
        <p:origin x="-155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8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09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7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7"/>
          <p:cNvSpPr txBox="1">
            <a:spLocks noGrp="1"/>
          </p:cNvSpPr>
          <p:nvPr>
            <p:ph type="body" idx="1"/>
          </p:nvPr>
        </p:nvSpPr>
        <p:spPr>
          <a:xfrm>
            <a:off x="623888" y="4589469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10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7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716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8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8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386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9"/>
          <p:cNvSpPr txBox="1">
            <a:spLocks noGrp="1"/>
          </p:cNvSpPr>
          <p:nvPr>
            <p:ph type="title"/>
          </p:nvPr>
        </p:nvSpPr>
        <p:spPr>
          <a:xfrm>
            <a:off x="630238" y="365131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9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9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9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14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410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630244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630244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808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630244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630244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26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554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337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94000"/>
          </a:blip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2089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7306" r:id="rId1"/>
    <p:sldLayoutId id="2147487307" r:id="rId2"/>
    <p:sldLayoutId id="2147487308" r:id="rId3"/>
    <p:sldLayoutId id="2147487309" r:id="rId4"/>
    <p:sldLayoutId id="2147487310" r:id="rId5"/>
    <p:sldLayoutId id="2147487311" r:id="rId6"/>
    <p:sldLayoutId id="2147487312" r:id="rId7"/>
    <p:sldLayoutId id="2147487313" r:id="rId8"/>
    <p:sldLayoutId id="214748731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814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1" y="1472339"/>
            <a:ext cx="7772400" cy="4305162"/>
          </a:xfrm>
        </p:spPr>
        <p:txBody>
          <a:bodyPr/>
          <a:lstStyle/>
          <a:p>
            <a:pPr lvl="0">
              <a:buSzTx/>
            </a:pPr>
            <a:r>
              <a:rPr lang="en-US" sz="6600" b="1" dirty="0">
                <a:solidFill>
                  <a:schemeClr val="bg1"/>
                </a:solidFill>
              </a:rPr>
              <a:t>May God’s Blessing be upon you now</a:t>
            </a:r>
            <a:r>
              <a:rPr lang="en-US" sz="6600" b="1" dirty="0">
                <a:solidFill>
                  <a:srgbClr val="FFFF00"/>
                </a:solidFill>
              </a:rPr>
              <a:t/>
            </a:r>
            <a:br>
              <a:rPr lang="en-US" sz="6600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/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/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愿上帝的祝福降临在你身上</a:t>
            </a:r>
            <a:r>
              <a:rPr lang="en-US" altLang="zh-CN" sz="36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168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2128" y="1474619"/>
            <a:ext cx="769974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Right Where you are….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就在你这里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173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702" y="695072"/>
            <a:ext cx="802093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May God’s Blessing be upon you now,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May you know of His great love for you.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愿上帝的祝福降临在你身上</a:t>
            </a:r>
            <a:endParaRPr kumimoji="0" lang="en-US" altLang="zh-CN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愿你知道祂对你的大爱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470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1152" y="797510"/>
            <a:ext cx="76997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May God’s Blessing be upon you now,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Right Where you are….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愿上帝的祝福降临在你身上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就在你这里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958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702" y="695072"/>
            <a:ext cx="802093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May God’s Blessing be upon you now,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May you know of His great love for you.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愿上帝的祝福降临在你身上</a:t>
            </a:r>
            <a:endParaRPr kumimoji="0" lang="en-US" altLang="zh-CN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愿你知道祂对你的大爱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274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1152" y="797510"/>
            <a:ext cx="76997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May God’s Blessing be upon you now,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Right Where you are….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愿上帝的祝福降临在你身上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就在你这里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400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702" y="695072"/>
            <a:ext cx="802093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May God’s Blessing be upon me now,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May I know of His great love for me.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愿上帝的祝福降临在我身上</a:t>
            </a:r>
            <a:endParaRPr kumimoji="0" lang="en-US" altLang="zh-CN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愿我知道祂对我的大爱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245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1152" y="797510"/>
            <a:ext cx="76997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May God’s Blessing be upon </a:t>
            </a:r>
            <a:r>
              <a:rPr kumimoji="0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me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 now,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Right Where </a:t>
            </a:r>
            <a:r>
              <a:rPr kumimoji="0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I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 a</a:t>
            </a:r>
            <a:r>
              <a:rPr kumimoji="0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m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….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愿上帝的祝福降临在我身上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就在我这里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500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702" y="695072"/>
            <a:ext cx="802093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May God’s Blessing be upon you now,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May you know of His great love for you.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愿上帝的祝福降临在你身上</a:t>
            </a:r>
            <a:endParaRPr kumimoji="0" lang="en-US" altLang="zh-CN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愿你知道祂对你的大爱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0533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1152" y="797510"/>
            <a:ext cx="76997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May God’s Blessing be upon you now,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Right Where you are….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愿上帝的祝福降临在你身上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/>
              </a:rPr>
              <a:t>就在你这里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189278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4376</TotalTime>
  <Words>301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 Design</vt:lpstr>
      <vt:lpstr>May God’s Blessing be upon you now   愿上帝的祝福降临在你身上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718</cp:revision>
  <dcterms:created xsi:type="dcterms:W3CDTF">2012-02-03T13:37:34Z</dcterms:created>
  <dcterms:modified xsi:type="dcterms:W3CDTF">2023-05-14T14:29:04Z</dcterms:modified>
</cp:coreProperties>
</file>